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4C8271-850D-48AD-A6A1-FBDA2BBA48D5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EC4593-EC43-4452-A048-8C8FAEED636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7200" dirty="0" smtClean="0">
                <a:latin typeface="Rage Italic" pitchFamily="66" charset="0"/>
              </a:rPr>
              <a:t>    </a:t>
            </a:r>
            <a:r>
              <a:rPr lang="en-US" sz="8000" dirty="0" smtClean="0">
                <a:latin typeface="Rage Italic" pitchFamily="66" charset="0"/>
              </a:rPr>
              <a:t>SOUND Energy</a:t>
            </a:r>
            <a:endParaRPr lang="en-US" sz="7200" dirty="0">
              <a:latin typeface="Rage Italic" pitchFamily="66" charset="0"/>
            </a:endParaRPr>
          </a:p>
        </p:txBody>
      </p:sp>
      <p:pic>
        <p:nvPicPr>
          <p:cNvPr id="23554" name="Picture 2" descr="http://web.hcpss.org/~paul_wiedorn/types/soundengineeringjf_files/sound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8153400" cy="2040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latin typeface="Rage Italic" pitchFamily="66" charset="0"/>
              </a:rPr>
              <a:t>What is SOUND Energy?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is a wave of vibrations </a:t>
            </a:r>
          </a:p>
          <a:p>
            <a:r>
              <a:rPr lang="en-US" dirty="0" smtClean="0"/>
              <a:t>Sound travels through a material by bumping into other particles and making them vibrate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24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6626" name="Picture 2" descr="sound-image-gi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29000"/>
            <a:ext cx="3048000" cy="2286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6019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If there are no particles to vibrate, there is no sound!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Edwardian Script ITC" pitchFamily="66" charset="0"/>
              </a:rPr>
              <a:t>Waves</a:t>
            </a:r>
            <a:endParaRPr lang="en-US" sz="8800" b="1" dirty="0">
              <a:latin typeface="Edwardian Script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number of cycles that pass by a point each second is the waves </a:t>
            </a:r>
            <a:r>
              <a:rPr lang="en-US" b="1" dirty="0" smtClean="0"/>
              <a:t>frequency</a:t>
            </a:r>
          </a:p>
          <a:p>
            <a:r>
              <a:rPr lang="en-US" b="1" dirty="0" smtClean="0"/>
              <a:t>FREQUENCY</a:t>
            </a:r>
            <a:r>
              <a:rPr lang="en-US" dirty="0" smtClean="0"/>
              <a:t> – how fast particles are vibrating</a:t>
            </a:r>
          </a:p>
          <a:p>
            <a:pPr lvl="1"/>
            <a:r>
              <a:rPr lang="en-US" dirty="0" smtClean="0"/>
              <a:t>The greater the frequency the higher the pitch</a:t>
            </a:r>
          </a:p>
          <a:p>
            <a:pPr lvl="1"/>
            <a:r>
              <a:rPr lang="en-US" dirty="0" smtClean="0"/>
              <a:t>The lower the frequency the lower the pitch</a:t>
            </a:r>
            <a:endParaRPr lang="en-US" dirty="0"/>
          </a:p>
        </p:txBody>
      </p:sp>
      <p:pic>
        <p:nvPicPr>
          <p:cNvPr id="27652" name="Picture 4" descr="http://www.mediacollege.com/audio/images/loudspeaker-wavefor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848600" cy="1524000"/>
          </a:xfrm>
          <a:prstGeom prst="rect">
            <a:avLst/>
          </a:prstGeom>
          <a:noFill/>
        </p:spPr>
      </p:pic>
      <p:pic>
        <p:nvPicPr>
          <p:cNvPr id="27654" name="Picture 6" descr="Frequenc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04800"/>
            <a:ext cx="3766386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1447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Rage Italic" pitchFamily="66" charset="0"/>
              </a:rPr>
              <a:t>LOUD</a:t>
            </a:r>
            <a:r>
              <a:rPr lang="en-US" sz="6600" dirty="0" smtClean="0">
                <a:latin typeface="+mn-lt"/>
              </a:rPr>
              <a:t> </a:t>
            </a:r>
            <a:r>
              <a:rPr lang="en-US" sz="4800" dirty="0" smtClean="0">
                <a:latin typeface="+mn-lt"/>
              </a:rPr>
              <a:t>or</a:t>
            </a:r>
            <a:r>
              <a:rPr lang="en-US" sz="6600" dirty="0" smtClean="0">
                <a:latin typeface="+mn-lt"/>
              </a:rPr>
              <a:t> </a:t>
            </a:r>
            <a:r>
              <a:rPr lang="en-US" sz="6600" dirty="0" smtClean="0">
                <a:latin typeface="Rage Italic" pitchFamily="66" charset="0"/>
              </a:rPr>
              <a:t>SOFT</a:t>
            </a:r>
            <a:endParaRPr lang="en-US" sz="6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2800" dirty="0" smtClean="0"/>
              <a:t>The more energy a sound wave has the louder it will be</a:t>
            </a:r>
          </a:p>
          <a:p>
            <a:pPr lvl="1"/>
            <a:r>
              <a:rPr lang="en-US" dirty="0" smtClean="0"/>
              <a:t>A louder sound vibrates more than a softer sound</a:t>
            </a:r>
          </a:p>
          <a:p>
            <a:pPr lvl="1"/>
            <a:r>
              <a:rPr lang="en-US" dirty="0" smtClean="0"/>
              <a:t>How loud or soft a sound is can be measured in units called DECIBELS</a:t>
            </a:r>
          </a:p>
          <a:p>
            <a:pPr lvl="1"/>
            <a:endParaRPr lang="en-US" sz="2800" dirty="0"/>
          </a:p>
        </p:txBody>
      </p:sp>
      <p:pic>
        <p:nvPicPr>
          <p:cNvPr id="28674" name="Picture 2" descr="http://www.exceptionalhearing.com/joomla/images/stories/lou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14800"/>
            <a:ext cx="4753417" cy="2234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Rage Italic" pitchFamily="66" charset="0"/>
              </a:rPr>
              <a:t>How does SOUND travel?</a:t>
            </a:r>
            <a:endParaRPr lang="en-US" sz="6600" dirty="0">
              <a:latin typeface="Rage Itali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can travel through solids liquids and gases</a:t>
            </a:r>
          </a:p>
          <a:p>
            <a:r>
              <a:rPr lang="en-US" dirty="0" smtClean="0"/>
              <a:t>Sound can do three different things</a:t>
            </a:r>
          </a:p>
          <a:p>
            <a:pPr lvl="1"/>
            <a:r>
              <a:rPr lang="en-US" dirty="0" smtClean="0"/>
              <a:t>Bounce back off an object (ECHO)</a:t>
            </a:r>
          </a:p>
          <a:p>
            <a:pPr lvl="1"/>
            <a:r>
              <a:rPr lang="en-US" dirty="0" smtClean="0"/>
              <a:t>Be absorbed into a material or object</a:t>
            </a:r>
          </a:p>
          <a:p>
            <a:pPr lvl="1"/>
            <a:r>
              <a:rPr lang="en-US" dirty="0" smtClean="0"/>
              <a:t>Pass through a material</a:t>
            </a:r>
          </a:p>
        </p:txBody>
      </p:sp>
      <p:pic>
        <p:nvPicPr>
          <p:cNvPr id="29698" name="Picture 2" descr="http://www.fi.edu/fellows/fellow2/apr99/ech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343400"/>
            <a:ext cx="3933825" cy="2190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5105400"/>
            <a:ext cx="1425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ECHO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158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   SOUND Energy</vt:lpstr>
      <vt:lpstr>What is SOUND Energy? </vt:lpstr>
      <vt:lpstr>Waves</vt:lpstr>
      <vt:lpstr>LOUD or SOFT</vt:lpstr>
      <vt:lpstr>How does SOUND travel?</vt:lpstr>
    </vt:vector>
  </TitlesOfParts>
  <Company>M-DCPS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Energy</dc:title>
  <dc:creator>2881sub</dc:creator>
  <cp:lastModifiedBy>Bellagamba, Christine</cp:lastModifiedBy>
  <cp:revision>13</cp:revision>
  <dcterms:created xsi:type="dcterms:W3CDTF">2012-11-07T14:16:41Z</dcterms:created>
  <dcterms:modified xsi:type="dcterms:W3CDTF">2014-11-03T15:17:23Z</dcterms:modified>
</cp:coreProperties>
</file>