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988EA23-6591-B14C-A98B-E088896B84C3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82B1D1-284C-864A-B4E4-2824A6CB4F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8EA23-6591-B14C-A98B-E088896B84C3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B1D1-284C-864A-B4E4-2824A6CB4F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8EA23-6591-B14C-A98B-E088896B84C3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B1D1-284C-864A-B4E4-2824A6CB4F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8EA23-6591-B14C-A98B-E088896B84C3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B1D1-284C-864A-B4E4-2824A6CB4FC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8EA23-6591-B14C-A98B-E088896B84C3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B1D1-284C-864A-B4E4-2824A6CB4FC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8EA23-6591-B14C-A98B-E088896B84C3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B1D1-284C-864A-B4E4-2824A6CB4FC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8EA23-6591-B14C-A98B-E088896B84C3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B1D1-284C-864A-B4E4-2824A6CB4FC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8EA23-6591-B14C-A98B-E088896B84C3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B1D1-284C-864A-B4E4-2824A6CB4FC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8EA23-6591-B14C-A98B-E088896B84C3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B1D1-284C-864A-B4E4-2824A6CB4F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C988EA23-6591-B14C-A98B-E088896B84C3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B1D1-284C-864A-B4E4-2824A6CB4FC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88EA23-6591-B14C-A98B-E088896B84C3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082B1D1-284C-864A-B4E4-2824A6CB4FC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C988EA23-6591-B14C-A98B-E088896B84C3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082B1D1-284C-864A-B4E4-2824A6CB4FC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Sound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970007"/>
            <a:ext cx="3086100" cy="2641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type of energy that you can hear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2751268"/>
            <a:ext cx="5791200" cy="325602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high or low a sound is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Pitch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2717800"/>
            <a:ext cx="5045529" cy="2616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rapid back and forth movement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Vibrations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2057400"/>
            <a:ext cx="4267200" cy="459150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faster vibration makes a higher pitch</a:t>
            </a:r>
          </a:p>
          <a:p>
            <a:r>
              <a:rPr lang="en-US" dirty="0" smtClean="0"/>
              <a:t>A slower vibration makes a slower pitch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832153"/>
            <a:ext cx="4749800" cy="317513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7</TotalTime>
  <Words>40</Words>
  <Application>Microsoft Office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Sound Review</vt:lpstr>
      <vt:lpstr>Sound</vt:lpstr>
      <vt:lpstr>Pitch</vt:lpstr>
      <vt:lpstr>Vibrations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Sound Review</dc:title>
  <dc:creator>Samantha Smith</dc:creator>
  <cp:lastModifiedBy>Bellagamba, Christine</cp:lastModifiedBy>
  <cp:revision>2</cp:revision>
  <dcterms:created xsi:type="dcterms:W3CDTF">2013-04-09T10:34:43Z</dcterms:created>
  <dcterms:modified xsi:type="dcterms:W3CDTF">2014-10-21T15:53:20Z</dcterms:modified>
</cp:coreProperties>
</file>